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46002936"/>
        <c:axId val="446003720"/>
        <c:axId val="0"/>
      </c:bar3DChart>
      <c:catAx>
        <c:axId val="446002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6003720"/>
        <c:crosses val="autoZero"/>
        <c:auto val="1"/>
        <c:lblAlgn val="ctr"/>
        <c:lblOffset val="100"/>
        <c:noMultiLvlLbl val="0"/>
      </c:catAx>
      <c:valAx>
        <c:axId val="44600372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6002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rgbClr val="FFFFFF">
              <a:alpha val="80000"/>
            </a:srgbClr>
          </a:solidFill>
          <a:ln w="25400" cap="flat" cmpd="sng" algn="ctr">
            <a:solidFill>
              <a:schemeClr val="accent4"/>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prstGeom>
          <a:solidFill>
            <a:srgbClr val="FFFFFF">
              <a:alpha val="80000"/>
            </a:srgbClr>
          </a:solidFill>
          <a:ln w="25400" cap="flat" cmpd="sng" algn="ctr">
            <a:solidFill>
              <a:schemeClr val="accent4"/>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1459348562"/>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427443950"/>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3D8F2D-B426-4804-96DC-F6E2166D891B}"/>
</file>

<file path=customXml/itemProps2.xml><?xml version="1.0" encoding="utf-8"?>
<ds:datastoreItem xmlns:ds="http://schemas.openxmlformats.org/officeDocument/2006/customXml" ds:itemID="{5221F2DB-72F7-42D8-8593-71ED2F9554B9}"/>
</file>

<file path=customXml/itemProps3.xml><?xml version="1.0" encoding="utf-8"?>
<ds:datastoreItem xmlns:ds="http://schemas.openxmlformats.org/officeDocument/2006/customXml" ds:itemID="{AF0F58DB-4DB9-4F3C-B64F-81EDD47F46E0}"/>
</file>

<file path=docProps/app.xml><?xml version="1.0" encoding="utf-8"?>
<Properties xmlns="http://schemas.openxmlformats.org/officeDocument/2006/extended-properties" xmlns:vt="http://schemas.openxmlformats.org/officeDocument/2006/docPropsVTypes">
  <Template/>
  <TotalTime>365</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41</cp:revision>
  <dcterms:created xsi:type="dcterms:W3CDTF">2012-03-16T16:35:55Z</dcterms:created>
  <dcterms:modified xsi:type="dcterms:W3CDTF">2017-04-06T14:55:38Z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